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3"/>
  </p:notesMasterIdLst>
  <p:handoutMasterIdLst>
    <p:handoutMasterId r:id="rId24"/>
  </p:handoutMasterIdLst>
  <p:sldIdLst>
    <p:sldId id="256" r:id="rId2"/>
    <p:sldId id="362" r:id="rId3"/>
    <p:sldId id="370" r:id="rId4"/>
    <p:sldId id="257" r:id="rId5"/>
    <p:sldId id="361" r:id="rId6"/>
    <p:sldId id="338" r:id="rId7"/>
    <p:sldId id="346" r:id="rId8"/>
    <p:sldId id="340" r:id="rId9"/>
    <p:sldId id="353" r:id="rId10"/>
    <p:sldId id="363" r:id="rId11"/>
    <p:sldId id="341" r:id="rId12"/>
    <p:sldId id="342" r:id="rId13"/>
    <p:sldId id="357" r:id="rId14"/>
    <p:sldId id="356" r:id="rId15"/>
    <p:sldId id="358" r:id="rId16"/>
    <p:sldId id="364" r:id="rId17"/>
    <p:sldId id="365" r:id="rId18"/>
    <p:sldId id="366" r:id="rId19"/>
    <p:sldId id="367" r:id="rId20"/>
    <p:sldId id="368" r:id="rId21"/>
    <p:sldId id="369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BFD4"/>
    <a:srgbClr val="F4CEC9"/>
    <a:srgbClr val="007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8" autoAdjust="0"/>
    <p:restoredTop sz="83401" autoAdjust="0"/>
  </p:normalViewPr>
  <p:slideViewPr>
    <p:cSldViewPr>
      <p:cViewPr varScale="1">
        <p:scale>
          <a:sx n="106" d="100"/>
          <a:sy n="106" d="100"/>
        </p:scale>
        <p:origin x="2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c3821d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c3821d5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61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c3821d5d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c3821d5d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75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645433"/>
            <a:ext cx="85206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945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645400"/>
            <a:ext cx="39999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645400"/>
            <a:ext cx="39999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617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btf.engr.illinois.edu/sched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btf.engr.illinois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btf.engr.illinois.edu/cbtf-online/students/contact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hyperlink" Target="https://en.wikipedia.org/wiki/Ariane_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733800"/>
            <a:ext cx="6400800" cy="1600200"/>
          </a:xfrm>
        </p:spPr>
        <p:txBody>
          <a:bodyPr/>
          <a:lstStyle/>
          <a:p>
            <a:r>
              <a:rPr lang="en-US" dirty="0"/>
              <a:t>Prof. Mariana Silva</a:t>
            </a:r>
          </a:p>
          <a:p>
            <a:r>
              <a:rPr lang="en-US" dirty="0"/>
              <a:t>Fall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91D4-F3E6-9643-8E1B-ABD6AA4833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Course website: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Office hours queue</a:t>
            </a:r>
          </a:p>
          <a:p>
            <a:pPr lvl="1"/>
            <a:r>
              <a:rPr lang="en-US" dirty="0"/>
              <a:t>Python tutorial</a:t>
            </a:r>
            <a:endParaRPr lang="en-US" b="1" dirty="0"/>
          </a:p>
          <a:p>
            <a:r>
              <a:rPr lang="en-US" b="1" dirty="0" err="1"/>
              <a:t>PrairieLearn</a:t>
            </a:r>
            <a:r>
              <a:rPr lang="en-US" b="1" dirty="0"/>
              <a:t> demo:</a:t>
            </a:r>
          </a:p>
          <a:p>
            <a:pPr lvl="1"/>
            <a:r>
              <a:rPr lang="en-US" b="1" dirty="0"/>
              <a:t>Lecture Activity</a:t>
            </a:r>
          </a:p>
          <a:p>
            <a:pPr lvl="1"/>
            <a:r>
              <a:rPr lang="en-US" b="1" dirty="0"/>
              <a:t>Group Activity</a:t>
            </a:r>
          </a:p>
          <a:p>
            <a:pPr lvl="1"/>
            <a:r>
              <a:rPr lang="en-US" b="1" dirty="0"/>
              <a:t>HW</a:t>
            </a:r>
          </a:p>
          <a:p>
            <a:pPr lvl="1"/>
            <a:r>
              <a:rPr lang="en-US" b="1" dirty="0"/>
              <a:t>Quiz</a:t>
            </a:r>
          </a:p>
          <a:p>
            <a:pPr marL="32004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highlight>
                  <a:srgbClr val="13294B"/>
                </a:highlight>
              </a:rPr>
              <a:t>CBTF Online</a:t>
            </a:r>
            <a:endParaRPr>
              <a:solidFill>
                <a:srgbClr val="FFFFFF"/>
              </a:solidFill>
              <a:highlight>
                <a:srgbClr val="13294B"/>
              </a:highlight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11700" y="209132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13294B"/>
                </a:solidFill>
                <a:latin typeface="Nunito"/>
                <a:ea typeface="Nunito"/>
                <a:cs typeface="Nunito"/>
                <a:sym typeface="Nunito"/>
              </a:rPr>
              <a:t>Online proctoring with Zoom and CBTF proctors</a:t>
            </a:r>
            <a:endParaRPr b="1">
              <a:solidFill>
                <a:srgbClr val="13294B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1600" b="1">
                <a:solidFill>
                  <a:srgbClr val="E84A27"/>
                </a:solidFill>
                <a:latin typeface="Nunito"/>
                <a:ea typeface="Nunito"/>
                <a:cs typeface="Nunito"/>
                <a:sym typeface="Nunito"/>
              </a:rPr>
              <a:t>How does it work?</a:t>
            </a:r>
            <a:endParaRPr sz="1600" b="1">
              <a:solidFill>
                <a:srgbClr val="E84A2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>
              <a:lnSpc>
                <a:spcPct val="150000"/>
              </a:lnSpc>
              <a:spcBef>
                <a:spcPts val="1600"/>
              </a:spcBef>
              <a:buSzPts val="1400"/>
              <a:buFont typeface="Nunito"/>
              <a:buAutoNum type="arabicPeriod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Make a reservation in the </a:t>
            </a:r>
            <a:r>
              <a:rPr lang="en" sz="1400" u="sng">
                <a:solidFill>
                  <a:srgbClr val="E84A27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CBTF Scheduler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>
              <a:lnSpc>
                <a:spcPct val="150000"/>
              </a:lnSpc>
              <a:buSzPts val="1400"/>
              <a:buFont typeface="Nunito"/>
              <a:buAutoNum type="arabicPeriod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Visit the Scheduler near your reservation time to check in and receive further instructions, including the link to the Zoom meeting for your proctoring.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>
              <a:lnSpc>
                <a:spcPct val="150000"/>
              </a:lnSpc>
              <a:buSzPts val="1400"/>
              <a:buFont typeface="Nunito"/>
              <a:buAutoNum type="arabicPeriod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Join the Zoom meeting from your phone and position it to view you taking your exam. The proctor is present to help get you set up, answer questions, etc.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>
              <a:lnSpc>
                <a:spcPct val="150000"/>
              </a:lnSpc>
              <a:buSzPts val="1400"/>
              <a:buFont typeface="Nunito"/>
              <a:buAutoNum type="arabicPeriod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Once checked in, you will be given instructions via the Scheduler on how to take the exam.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99298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highlight>
                  <a:srgbClr val="13294B"/>
                </a:highlight>
              </a:rPr>
              <a:t>CBTF Online</a:t>
            </a:r>
            <a:endParaRPr>
              <a:solidFill>
                <a:srgbClr val="FFFFFF"/>
              </a:solidFill>
              <a:highlight>
                <a:srgbClr val="13294B"/>
              </a:highlight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209130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Visit </a:t>
            </a:r>
            <a:r>
              <a:rPr lang="en" sz="1800" u="sng">
                <a:solidFill>
                  <a:srgbClr val="E84A27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cbtf.engr.illinois.edu</a:t>
            </a:r>
            <a:endParaRPr sz="1800">
              <a:solidFill>
                <a:srgbClr val="E84A2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lnSpc>
                <a:spcPct val="150000"/>
              </a:lnSpc>
              <a:spcBef>
                <a:spcPts val="1600"/>
              </a:spcBef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Full instructions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lnSpc>
                <a:spcPct val="150000"/>
              </a:lnSpc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FAQ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lnSpc>
                <a:spcPct val="150000"/>
              </a:lnSpc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Walkthrough of check-in process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lnSpc>
                <a:spcPct val="150000"/>
              </a:lnSpc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Conflict exam request form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lnSpc>
                <a:spcPct val="150000"/>
              </a:lnSpc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CBTF Scheduler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832400" y="209130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2"/>
              </a:buClr>
              <a:buSzPts val="1100"/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Still have questions or concerns? Chat, ask questions, and get to know the proctors during our regularly scheduled Fall 2020 </a:t>
            </a:r>
            <a:r>
              <a:rPr lang="en" sz="1600" u="sng">
                <a:solidFill>
                  <a:srgbClr val="E84A27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CBTF Proctor Office Hours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: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marL="0" indent="0">
              <a:buClr>
                <a:schemeClr val="dk2"/>
              </a:buClr>
              <a:buSzPts val="1100"/>
              <a:buNone/>
            </a:pP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Mon, 5:30 pm - 6:30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Tue, 12:00 pm - 1:00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Wed, 5:30 pm - 6:30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Thu, 7:30 pm - 8:30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Fri, 12:00 pm - 1:00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Sat, 5:30 pm - 6:30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Sun, 7:30 pm - 8:30 pm CST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13194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17076</TotalTime>
  <Words>1015</Words>
  <Application>Microsoft Macintosh PowerPoint</Application>
  <PresentationFormat>On-screen Show (4:3)</PresentationFormat>
  <Paragraphs>172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Franklin Gothic Book</vt:lpstr>
      <vt:lpstr>Nunito</vt:lpstr>
      <vt:lpstr>Perpetua</vt:lpstr>
      <vt:lpstr>Wingdings</vt:lpstr>
      <vt:lpstr>Wingdings 2</vt:lpstr>
      <vt:lpstr>Equity</vt:lpstr>
      <vt:lpstr>CS 357 – Numerical Methods 1</vt:lpstr>
      <vt:lpstr>Course overview</vt:lpstr>
      <vt:lpstr>CBTF Online</vt:lpstr>
      <vt:lpstr>CBTF Online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236</cp:revision>
  <cp:lastPrinted>2014-08-24T21:59:06Z</cp:lastPrinted>
  <dcterms:created xsi:type="dcterms:W3CDTF">2012-07-21T17:56:31Z</dcterms:created>
  <dcterms:modified xsi:type="dcterms:W3CDTF">2020-08-24T21:07:23Z</dcterms:modified>
</cp:coreProperties>
</file>